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8" r:id="rId3"/>
    <p:sldId id="274" r:id="rId4"/>
    <p:sldId id="278" r:id="rId5"/>
    <p:sldId id="270" r:id="rId6"/>
    <p:sldId id="283" r:id="rId7"/>
    <p:sldId id="279" r:id="rId8"/>
    <p:sldId id="276" r:id="rId9"/>
    <p:sldId id="280" r:id="rId10"/>
    <p:sldId id="288" r:id="rId11"/>
    <p:sldId id="281" r:id="rId12"/>
    <p:sldId id="277" r:id="rId13"/>
    <p:sldId id="286" r:id="rId14"/>
    <p:sldId id="271" r:id="rId15"/>
    <p:sldId id="292" r:id="rId16"/>
    <p:sldId id="284" r:id="rId17"/>
    <p:sldId id="282" r:id="rId18"/>
    <p:sldId id="293" r:id="rId19"/>
    <p:sldId id="285" r:id="rId20"/>
    <p:sldId id="289" r:id="rId21"/>
    <p:sldId id="290" r:id="rId22"/>
    <p:sldId id="291" r:id="rId23"/>
    <p:sldId id="287" r:id="rId24"/>
    <p:sldId id="275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CB0B-5628-4872-989F-5C7023632568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2F3E3-E237-4951-BED8-47EA75F588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2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ハイブリッド・レンダリング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22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6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27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13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4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69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99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35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23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468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469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1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8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1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04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65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00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91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39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edil.cesa.or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raytracingcamp6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tomo_makes/items/5d6f5860bb793e3b354a" TargetMode="External"/><Relationship Id="rId2" Type="http://schemas.openxmlformats.org/officeDocument/2006/relationships/hyperlink" Target="https://weblab.t.u-tokyo.ac.jp/deep-learning%E5%9F%BA%E7%A4%8E%E8%AC%9B%E5%BA%A7%E6%BC%94%E7%BF%92%E3%82%B3%E3%83%B3%E3%83%86%E3%83%B3%E3%83%84-%E5%85%AC%E9%96%8B%E3%83%9A%E3%83%BC%E3%82%B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jqEgLf" TargetMode="External"/><Relationship Id="rId2" Type="http://schemas.openxmlformats.org/officeDocument/2006/relationships/hyperlink" Target="https://goo.gl/4dVN2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lfshadow.com/2018/08/16/siggraph-2018-links/" TargetMode="External"/><Relationship Id="rId2" Type="http://schemas.openxmlformats.org/officeDocument/2006/relationships/hyperlink" Target="https://www.highperformancegraphics.org/2018/progra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71622" y="1777777"/>
            <a:ext cx="11035491" cy="1828801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直近</a:t>
            </a:r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カンファレンス</a:t>
            </a: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について</a:t>
            </a:r>
            <a:r>
              <a:rPr lang="en-US" altLang="ja-JP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/>
            </a:r>
            <a:br>
              <a:rPr lang="en-US" altLang="ja-JP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</a:b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その２</a:t>
            </a:r>
            <a:endParaRPr kumimoji="1" lang="ja-JP" altLang="en-US" sz="2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466693" y="5171766"/>
            <a:ext cx="2858114" cy="1049867"/>
          </a:xfrm>
        </p:spPr>
        <p:txBody>
          <a:bodyPr/>
          <a:lstStyle/>
          <a:p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宮脇　透</a:t>
            </a:r>
            <a:endParaRPr kumimoji="1" lang="en-US" altLang="ja-JP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5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+mj-ea"/>
              </a:rPr>
              <a:t>DLSS(Deep Learning Super Sampling)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ノイズ低減とエイリアシング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低減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アンチエイリアシング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NGX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」というフレームワークで適用できるらしい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8" y="3578678"/>
            <a:ext cx="5412522" cy="30445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94" y="3578678"/>
            <a:ext cx="5455437" cy="306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39336"/>
            <a:ext cx="5441890" cy="306106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657599"/>
            <a:ext cx="5441890" cy="30610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139336"/>
            <a:ext cx="5443313" cy="3061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3657599"/>
            <a:ext cx="5443313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HGPｺﾞｼｯｸE" panose="020B0900000000000000" pitchFamily="50" charset="-128"/>
              </a:rPr>
              <a:t>CEDEC 2018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CEDEC 2018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の資料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タイムシフト配信は昨日で終了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  <a:hlinkClick r:id="rId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+mj-lt"/>
              <a:ea typeface="HGPｺﾞｼｯｸE" panose="020B0900000000000000" pitchFamily="50" charset="-128"/>
              <a:hlinkClick r:id="rId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CEDiL</a:t>
            </a:r>
            <a:r>
              <a:rPr lang="ja-JP" altLang="en-US" sz="2800" dirty="0" err="1" smtClean="0">
                <a:effectLst/>
                <a:latin typeface="+mj-lt"/>
                <a:ea typeface="HGPｺﾞｼｯｸE" panose="020B0900000000000000" pitchFamily="50" charset="-128"/>
              </a:rPr>
              <a:t>にて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資料公開中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　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  <a:hlinkClick r:id="rId2"/>
              </a:rPr>
              <a:t>http</a:t>
            </a:r>
            <a:r>
              <a:rPr lang="en-US" altLang="ja-JP" sz="2800" dirty="0">
                <a:effectLst/>
                <a:latin typeface="+mj-lt"/>
                <a:ea typeface="HGPｺﾞｼｯｸE" panose="020B0900000000000000" pitchFamily="50" charset="-128"/>
                <a:hlinkClick r:id="rId2"/>
              </a:rPr>
              <a:t>://cedil.cesa.or.jp/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4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リアルタイムレイトレーシング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基本的にはラスタライズとのハイブリッド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AO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あたりから始める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Forward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よりも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Deferred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の方が導入しやすいかも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見た目だけでなく、作業効率化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ライトベイク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サウンドなどの他分野への応用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レイの数が少ない、レイテンシが許容できないものは向かない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  例えば、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や物理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リフレクションなどでゲーム性に影響を与えられる？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4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ea typeface="HGPｺﾞｼｯｸE" panose="020B0900000000000000" pitchFamily="50" charset="-128"/>
              </a:rPr>
              <a:t>レイトレーシングの教材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3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レイトレ合宿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CEDEC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後に行われるレイトレーシングの合宿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レイトレの教材など、ここのページが良くまとまっている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://sites.google.com/site/raytracingcamp6/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7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機械学習（ディープラーニング）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具体的な実装については勉強不足で話せません・・・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が多い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ゲームバランス調整、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QA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グラフィック素材作成など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様々な手法があり、進歩も早いので、１つの手法にこだわらない事が大切っぽい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なら各社間などでノウハウを共有？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5" y="4592410"/>
            <a:ext cx="3810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ja-JP" altLang="en-US" dirty="0">
                <a:ea typeface="HGPｺﾞｼｯｸE" panose="020B0900000000000000" pitchFamily="50" charset="-128"/>
              </a:rPr>
              <a:t>機械学習（ディープラーニング</a:t>
            </a:r>
            <a:r>
              <a:rPr lang="ja-JP" altLang="en-US" dirty="0" smtClean="0">
                <a:ea typeface="HGPｺﾞｼｯｸE" panose="020B0900000000000000" pitchFamily="50" charset="-128"/>
              </a:rPr>
              <a:t>）の教材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1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a typeface="HGPｺﾞｼｯｸE" panose="020B0900000000000000" pitchFamily="50" charset="-128"/>
              </a:rPr>
              <a:t>Unity</a:t>
            </a:r>
            <a:r>
              <a:rPr lang="ja-JP" altLang="en-US" dirty="0" smtClean="0">
                <a:ea typeface="HGPｺﾞｼｯｸE" panose="020B0900000000000000" pitchFamily="50" charset="-128"/>
              </a:rPr>
              <a:t>の</a:t>
            </a:r>
            <a:r>
              <a:rPr lang="en-US" altLang="ja-JP" dirty="0" smtClean="0">
                <a:ea typeface="HGPｺﾞｼｯｸE" panose="020B0900000000000000" pitchFamily="50" charset="-128"/>
              </a:rPr>
              <a:t>ML-Agents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比較的お手軽に機械学習に触れることが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できる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強化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学習をする事ができる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本出ています →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89" y="3570514"/>
            <a:ext cx="2312622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取り上げる内容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HPG 2018 </a:t>
            </a:r>
            <a:r>
              <a:rPr lang="en-US" altLang="ja-JP" sz="2800" dirty="0" smtClean="0">
                <a:effectLst/>
                <a:ea typeface="HGPｺﾞｼｯｸE" panose="020B0900000000000000" pitchFamily="50" charset="-128"/>
              </a:rPr>
              <a:t>&amp; SIGGRAPH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err="1" smtClean="0">
                <a:effectLst/>
                <a:latin typeface="+mj-lt"/>
                <a:ea typeface="HGPｺﾞｼｯｸE" panose="020B0900000000000000" pitchFamily="50" charset="-128"/>
              </a:rPr>
              <a:t>gamescom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 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 smtClean="0">
                <a:latin typeface="+mj-lt"/>
                <a:ea typeface="HGPｺﾞｼｯｸE" panose="020B0900000000000000" pitchFamily="50" charset="-128"/>
              </a:rPr>
              <a:t>CEDEC 2018</a:t>
            </a:r>
            <a:endParaRPr kumimoji="1" lang="ja-JP" altLang="en-US" sz="2800" dirty="0">
              <a:latin typeface="+mj-lt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" y="3425666"/>
            <a:ext cx="5758668" cy="325769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5" y="98810"/>
            <a:ext cx="6123942" cy="321915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5" y="3425666"/>
            <a:ext cx="6123942" cy="323399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" y="98811"/>
            <a:ext cx="5758668" cy="32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 fontScale="90000"/>
          </a:bodyPr>
          <a:lstStyle/>
          <a:p>
            <a:r>
              <a:rPr lang="ja-JP" altLang="en-US" b="1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ゼロから作る</a:t>
            </a:r>
            <a:r>
              <a:rPr lang="en-US" altLang="ja-JP" b="1" dirty="0">
                <a:effectLst/>
                <a:latin typeface="+mj-ea"/>
              </a:rPr>
              <a:t>Deep Learning </a:t>
            </a:r>
            <a:r>
              <a:rPr lang="en-US" altLang="ja-JP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/>
            </a:r>
            <a:br>
              <a:rPr lang="en-US" altLang="ja-JP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</a:br>
            <a:r>
              <a:rPr lang="en-US" altLang="ja-JP" b="1" dirty="0" smtClean="0">
                <a:effectLst/>
                <a:latin typeface="+mj-ea"/>
              </a:rPr>
              <a:t>Python</a:t>
            </a:r>
            <a:r>
              <a:rPr lang="ja-JP" altLang="en-US" b="1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で学ぶディープラーニングの理論と実装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ゼロ</a:t>
            </a: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からの実装を経験できます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よくおススメの本として紹介されている印象があります</a:t>
            </a:r>
            <a:endParaRPr kumimoji="1" lang="ja-JP" altLang="en-US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93" y="3248297"/>
            <a:ext cx="2418233" cy="34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r>
              <a:rPr lang="en-US" altLang="ja-JP" dirty="0">
                <a:effectLst/>
              </a:rPr>
              <a:t>Deep Learning</a:t>
            </a:r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基礎講座演習コンテンツ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東京大学松尾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研究室が開発している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b="1" dirty="0" err="1" smtClean="0">
                <a:effectLst/>
              </a:rPr>
              <a:t>Jupyter</a:t>
            </a:r>
            <a:r>
              <a:rPr lang="en-US" altLang="ja-JP" sz="2800" b="1" dirty="0" smtClean="0">
                <a:effectLst/>
              </a:rPr>
              <a:t> notebook</a:t>
            </a:r>
            <a:r>
              <a:rPr lang="ja-JP" altLang="en-US" sz="2800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形式で作成されている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コンテンツのページは</a:t>
            </a: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こちら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スマホから見れるようにする方法もあるらしい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kumimoji="1" lang="ja-JP" altLang="en-US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kumimoji="1"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https://qiita.com/tomo_makes/items/5d6f5860bb793e3b354a</a:t>
            </a:r>
            <a:endParaRPr kumimoji="1" lang="ja-JP" altLang="en-US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4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a typeface="HGPｺﾞｼｯｸE" panose="020B0900000000000000" pitchFamily="50" charset="-128"/>
              </a:rPr>
              <a:t>AI</a:t>
            </a:r>
            <a:r>
              <a:rPr lang="ja-JP" altLang="en-US" dirty="0" smtClean="0">
                <a:ea typeface="HGPｺﾞｼｯｸE" panose="020B0900000000000000" pitchFamily="50" charset="-128"/>
              </a:rPr>
              <a:t>のコミュニティ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Google Group: game-</a:t>
            </a:r>
            <a:r>
              <a:rPr lang="en-US" altLang="ja-JP" sz="2800" dirty="0" err="1" smtClean="0">
                <a:effectLst/>
                <a:latin typeface="+mn-ea"/>
              </a:rPr>
              <a:t>ai</a:t>
            </a:r>
            <a:endParaRPr lang="en-US" altLang="ja-JP" sz="2800" dirty="0" smtClean="0">
              <a:effectLst/>
              <a:latin typeface="+mn-ea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https://goo.gl/4dVN2o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Slack: game-</a:t>
            </a:r>
            <a:r>
              <a:rPr lang="en-US" altLang="ja-JP" sz="2800" dirty="0" err="1" smtClean="0">
                <a:effectLst/>
                <a:latin typeface="+mn-ea"/>
              </a:rPr>
              <a:t>ai</a:t>
            </a:r>
            <a:r>
              <a:rPr lang="en-US" altLang="ja-JP" sz="2800" dirty="0" smtClean="0">
                <a:effectLst/>
                <a:latin typeface="+mn-ea"/>
              </a:rPr>
              <a:t>-ja</a:t>
            </a: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https://goo.gl/jqEgLf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に興味ある方はどうぞ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3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3177" y="2998572"/>
            <a:ext cx="10750984" cy="97045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ea typeface="HGPｺﾞｼｯｸE" panose="020B0900000000000000" pitchFamily="50" charset="-128"/>
              </a:rPr>
              <a:t>以上です。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effectLst/>
                <a:ea typeface="HGPｺﾞｼｯｸE" panose="020B0900000000000000" pitchFamily="50" charset="-128"/>
              </a:rPr>
              <a:t>HPG 2018 &amp; SIGGRAPH 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952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HPG 2018 &amp; SIGGRAPH 2018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の資料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HPG 2018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資料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https://www.highperformancegraphics.org/2018/program/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SIGGRAPH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2018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資料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https://blog.selfshadow.com/2018/08/16/siggraph-2018-links/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4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次世代アーキテクチャ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</a:rPr>
              <a:t>Turing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" y="2132519"/>
            <a:ext cx="5833968" cy="3881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45" y="2132519"/>
            <a:ext cx="5825295" cy="38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err="1" smtClean="0">
                <a:effectLst/>
                <a:latin typeface="+mn-lt"/>
                <a:ea typeface="HGPｺﾞｼｯｸE" panose="020B0900000000000000" pitchFamily="50" charset="-128"/>
              </a:rPr>
              <a:t>Quadro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 RTX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のスターウォーズのデモが１枚で動く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の時は「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DGX Station</a:t>
            </a:r>
            <a:r>
              <a:rPr lang="ja-JP" altLang="en-US" sz="2800" dirty="0">
                <a:effectLst/>
                <a:ea typeface="HGPｺﾞｼｯｸE" panose="020B0900000000000000" pitchFamily="50" charset="-128"/>
              </a:rPr>
              <a:t>」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</a:t>
            </a:r>
            <a:r>
              <a:rPr lang="en-US" altLang="ja-JP" sz="2800" dirty="0">
                <a:effectLst/>
              </a:rPr>
              <a:t>GV100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</a:t>
            </a:r>
            <a:r>
              <a:rPr lang="en-US" altLang="ja-JP" sz="2800" dirty="0">
                <a:effectLst/>
              </a:rPr>
              <a:t>4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枚）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値段</a:t>
            </a:r>
            <a:r>
              <a:rPr lang="ja-JP" altLang="en-US" sz="2800" dirty="0">
                <a:effectLst/>
                <a:latin typeface="+mj-lt"/>
                <a:ea typeface="HGPｺﾞｼｯｸE" panose="020B0900000000000000" pitchFamily="50" charset="-128"/>
              </a:rPr>
              <a:t>は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高く、個人向けではない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4" y="4177835"/>
            <a:ext cx="4649024" cy="25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61" y="137705"/>
            <a:ext cx="6243084" cy="30585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" y="137706"/>
            <a:ext cx="5455624" cy="30687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70" y="3647329"/>
            <a:ext cx="5352417" cy="30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err="1">
                <a:effectLst/>
                <a:ea typeface="HGPｺﾞｼｯｸE" panose="020B0900000000000000" pitchFamily="50" charset="-128"/>
              </a:rPr>
              <a:t>gamescom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500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GeForce RTX 20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個人で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も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真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en-US" altLang="ja-JP" sz="2800" dirty="0" smtClean="0">
                <a:effectLst/>
                <a:latin typeface="+mn-ea"/>
              </a:rPr>
              <a:t>DXR(DirectX Raytracing)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が試せる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買うならこっち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65" y="4017619"/>
            <a:ext cx="3987114" cy="2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TemplateConsolas">
      <a:majorFont>
        <a:latin typeface="Consolas"/>
        <a:ea typeface="Consolas"/>
        <a:cs typeface=""/>
      </a:majorFont>
      <a:minorFont>
        <a:latin typeface="Consolas"/>
        <a:ea typeface="Consolas"/>
        <a:cs typeface="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石版</Template>
  <TotalTime>3118</TotalTime>
  <Words>353</Words>
  <Application>Microsoft Office PowerPoint</Application>
  <PresentationFormat>ワイド画面</PresentationFormat>
  <Paragraphs>103</Paragraphs>
  <Slides>24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HGPｺﾞｼｯｸE</vt:lpstr>
      <vt:lpstr>ＭＳ Ｐゴシック</vt:lpstr>
      <vt:lpstr>Calibri</vt:lpstr>
      <vt:lpstr>Consolas</vt:lpstr>
      <vt:lpstr>Trebuchet MS</vt:lpstr>
      <vt:lpstr>Wingdings</vt:lpstr>
      <vt:lpstr>Wingdings 2</vt:lpstr>
      <vt:lpstr>石版</vt:lpstr>
      <vt:lpstr>直近のカンファレンスについて その２</vt:lpstr>
      <vt:lpstr>取り上げる内容</vt:lpstr>
      <vt:lpstr>HPG 2018 &amp; SIGGRAPH 2018</vt:lpstr>
      <vt:lpstr>HPG 2018 &amp; SIGGRAPH 2018の資料</vt:lpstr>
      <vt:lpstr>次世代アーキテクチャ「Turing」</vt:lpstr>
      <vt:lpstr>「Quadro RTX」シリーズ</vt:lpstr>
      <vt:lpstr>PowerPoint プレゼンテーション</vt:lpstr>
      <vt:lpstr>gamescom 2018</vt:lpstr>
      <vt:lpstr>「GeForce RTX 20」シリーズ</vt:lpstr>
      <vt:lpstr>DLSS(Deep Learning Super Sampling)</vt:lpstr>
      <vt:lpstr>PowerPoint プレゼンテーション</vt:lpstr>
      <vt:lpstr>CEDEC 2018</vt:lpstr>
      <vt:lpstr>CEDEC 2018の資料</vt:lpstr>
      <vt:lpstr>リアルタイムレイトレーシング</vt:lpstr>
      <vt:lpstr>レイトレーシングの教材</vt:lpstr>
      <vt:lpstr>レイトレ合宿</vt:lpstr>
      <vt:lpstr>機械学習（ディープラーニング）</vt:lpstr>
      <vt:lpstr>機械学習（ディープラーニング）の教材</vt:lpstr>
      <vt:lpstr>UnityのML-Agents</vt:lpstr>
      <vt:lpstr>PowerPoint プレゼンテーション</vt:lpstr>
      <vt:lpstr>ゼロから作るDeep Learning  Pythonで学ぶディープラーニングの理論と実装</vt:lpstr>
      <vt:lpstr>Deep Learning基礎講座演習コンテンツ</vt:lpstr>
      <vt:lpstr>AIのコミュニティ</vt:lpstr>
      <vt:lpstr>以上です。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 Miyawaki</dc:creator>
  <cp:lastModifiedBy>Miyawaki Toru</cp:lastModifiedBy>
  <cp:revision>222</cp:revision>
  <dcterms:created xsi:type="dcterms:W3CDTF">2016-11-19T15:53:25Z</dcterms:created>
  <dcterms:modified xsi:type="dcterms:W3CDTF">2018-09-02T07:27:46Z</dcterms:modified>
</cp:coreProperties>
</file>